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Permanent Marker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24" Type="http://schemas.openxmlformats.org/officeDocument/2006/relationships/font" Target="fonts/PermanentMarker-regular.fntdata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“to be supported” = problemas no build UWP, ao que parece uma das últimas atualizações do Windows 10 quebrou o build UWP do Unity para todas as plataformas. E para a apresentação só conseguimos gera o build pra PC.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Aqui o Edson deve falar sobre as inspirações para o roteiro.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7" y="1966900"/>
            <a:ext cx="64865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00" y="251050"/>
            <a:ext cx="7504200" cy="41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Cartoonish Looking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777" y="152400"/>
            <a:ext cx="6610600" cy="37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Collect Items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8161" l="55283" r="5349" t="13216"/>
          <a:stretch/>
        </p:blipFill>
        <p:spPr>
          <a:xfrm>
            <a:off x="341499" y="1751425"/>
            <a:ext cx="4644902" cy="26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Save the world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62" y="217024"/>
            <a:ext cx="7451275" cy="41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23860" l="1661" r="0" t="14865"/>
          <a:stretch/>
        </p:blipFill>
        <p:spPr>
          <a:xfrm>
            <a:off x="307962" y="1089312"/>
            <a:ext cx="8528075" cy="2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And shoot every zombie you can...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46175" y="1037175"/>
            <a:ext cx="7112100" cy="324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Zombie Beat’ em Up</a:t>
            </a:r>
          </a:p>
          <a:p>
            <a:pPr indent="-228600" lvl="0" marL="4572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Cartoonish Looking</a:t>
            </a:r>
          </a:p>
          <a:p>
            <a:pPr indent="-228600" lvl="0" marL="4572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Multi-platform</a:t>
            </a:r>
          </a:p>
          <a:p>
            <a:pPr indent="-228600" lvl="1" marL="9144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PC</a:t>
            </a:r>
          </a:p>
          <a:p>
            <a:pPr indent="-228600" lvl="1" marL="9144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Xbox One </a:t>
            </a:r>
            <a:r>
              <a:rPr b="1" i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(to be supported)</a:t>
            </a:r>
          </a:p>
          <a:p>
            <a:pPr indent="-228600" lvl="0" marL="457200" rtl="0" algn="l">
              <a:spcBef>
                <a:spcPts val="0"/>
              </a:spcBef>
              <a:buClr>
                <a:srgbClr val="6D9EEB"/>
              </a:buClr>
              <a:buFont typeface="Lato"/>
              <a:buChar char="-"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Local Multiplayer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Game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1045750"/>
            <a:ext cx="9144000" cy="3646200"/>
          </a:xfrm>
          <a:prstGeom prst="rect">
            <a:avLst/>
          </a:prstGeom>
          <a:solidFill>
            <a:srgbClr val="434343">
              <a:alpha val="5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5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Inspirations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45750"/>
            <a:ext cx="3005674" cy="12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4212" y="1045750"/>
            <a:ext cx="3231424" cy="1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2545" y="1077975"/>
            <a:ext cx="2711453" cy="1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407537" y="2548687"/>
            <a:ext cx="2190600" cy="33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Lego Series</a:t>
            </a:r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3403125" y="2548687"/>
            <a:ext cx="2190600" cy="33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Left 4 Dead Series</a:t>
            </a: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6692962" y="2548675"/>
            <a:ext cx="2190600" cy="6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Yet Another Zombie Defense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407537" y="3222700"/>
            <a:ext cx="2190600" cy="121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10mi units sold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Local Multiplayer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Dynamic Split Screen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Action + Comedy</a:t>
            </a: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3403125" y="3222700"/>
            <a:ext cx="2190600" cy="121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21.4mi units sold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types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IA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Guns</a:t>
            </a: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6692975" y="3222700"/>
            <a:ext cx="2190600" cy="121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662k</a:t>
            </a: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 units sold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Player movimentation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Zombie types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Guns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2074325"/>
            <a:ext cx="9144000" cy="2617500"/>
          </a:xfrm>
          <a:prstGeom prst="rect">
            <a:avLst/>
          </a:prstGeom>
          <a:solidFill>
            <a:srgbClr val="434343">
              <a:alpha val="5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Team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31" y="1398270"/>
            <a:ext cx="1383899" cy="1342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00" y="1400825"/>
            <a:ext cx="1383900" cy="133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377" y="1399334"/>
            <a:ext cx="1383900" cy="13400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050" y="1400825"/>
            <a:ext cx="1383900" cy="133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3473250" y="2868550"/>
            <a:ext cx="2190600" cy="33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Guilherme Quadros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949" y="1400825"/>
            <a:ext cx="1370100" cy="133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1677025" y="2868550"/>
            <a:ext cx="2190600" cy="33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Gabriel Fonseca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-112300" y="2868550"/>
            <a:ext cx="2190600" cy="33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Ândrei Schuch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5269475" y="2868550"/>
            <a:ext cx="2190600" cy="33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Edson Rocha</a:t>
            </a: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7065700" y="2868550"/>
            <a:ext cx="2190600" cy="33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Pablo Parada</a:t>
            </a: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3473250" y="3317250"/>
            <a:ext cx="2190600" cy="8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Game Design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1677025" y="3317250"/>
            <a:ext cx="2190600" cy="8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UI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-112300" y="3317250"/>
            <a:ext cx="2190600" cy="8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Game Design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5269475" y="3317250"/>
            <a:ext cx="2190600" cy="8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Script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Animation</a:t>
            </a:r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7065700" y="3317250"/>
            <a:ext cx="2190600" cy="84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3D Art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Animation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510900" y="1479850"/>
            <a:ext cx="8122200" cy="67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3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cartoonish multiplayer zombie beat’ em up.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510900" y="2235750"/>
            <a:ext cx="8122200" cy="103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Just run and shoot!!!</a:t>
            </a: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510900" y="1479850"/>
            <a:ext cx="8122200" cy="67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30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cartoonish multiplayer zombie beat’ em up.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1594550"/>
            <a:ext cx="8520600" cy="2243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Who doesn't like chocolate</a:t>
            </a:r>
            <a:r>
              <a:rPr b="1" lang="en" sz="48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Brief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793200" y="2027950"/>
            <a:ext cx="1557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+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600" y="844600"/>
            <a:ext cx="2589916" cy="3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75" y="1701124"/>
            <a:ext cx="2530874" cy="17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Brief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988225" y="1988825"/>
            <a:ext cx="7112100" cy="1660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A new chocolate just turned everyone into zombies and the city is upside down.</a:t>
            </a:r>
          </a:p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108925" y="93375"/>
            <a:ext cx="9282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Brief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1903" l="0" r="0" t="0"/>
          <a:stretch/>
        </p:blipFill>
        <p:spPr>
          <a:xfrm>
            <a:off x="924412" y="131249"/>
            <a:ext cx="7295174" cy="40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Local Multiplayer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39" y="4738375"/>
            <a:ext cx="295285" cy="3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056" y="4775699"/>
            <a:ext cx="986943" cy="2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503" y="154674"/>
            <a:ext cx="7219001" cy="4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100" y="4360475"/>
            <a:ext cx="9144000" cy="75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Dynamic Split screen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